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7102475" cy="938847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0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turo Mercado" userId="39666076_tp_dropbox" providerId="OAuth2" clId="{B7248879-650C-8A46-BF11-AC29E156B1C3}"/>
    <pc:docChg chg="modSld">
      <pc:chgData name="Arturo Mercado" userId="39666076_tp_dropbox" providerId="OAuth2" clId="{B7248879-650C-8A46-BF11-AC29E156B1C3}" dt="2020-10-09T22:26:29.352" v="21" actId="20577"/>
      <pc:docMkLst>
        <pc:docMk/>
      </pc:docMkLst>
      <pc:sldChg chg="modSp">
        <pc:chgData name="Arturo Mercado" userId="39666076_tp_dropbox" providerId="OAuth2" clId="{B7248879-650C-8A46-BF11-AC29E156B1C3}" dt="2020-10-09T22:26:29.352" v="21" actId="20577"/>
        <pc:sldMkLst>
          <pc:docMk/>
          <pc:sldMk cId="3988958762" sldId="256"/>
        </pc:sldMkLst>
        <pc:spChg chg="mod">
          <ac:chgData name="Arturo Mercado" userId="39666076_tp_dropbox" providerId="OAuth2" clId="{B7248879-650C-8A46-BF11-AC29E156B1C3}" dt="2020-10-09T22:25:27.369" v="13" actId="20577"/>
          <ac:spMkLst>
            <pc:docMk/>
            <pc:sldMk cId="3988958762" sldId="256"/>
            <ac:spMk id="6" creationId="{2DE2EE68-4318-764B-9C08-1194DBC63BDA}"/>
          </ac:spMkLst>
        </pc:spChg>
        <pc:graphicFrameChg chg="modGraphic">
          <ac:chgData name="Arturo Mercado" userId="39666076_tp_dropbox" providerId="OAuth2" clId="{B7248879-650C-8A46-BF11-AC29E156B1C3}" dt="2020-10-09T22:26:29.352" v="21" actId="20577"/>
          <ac:graphicFrameMkLst>
            <pc:docMk/>
            <pc:sldMk cId="3988958762" sldId="256"/>
            <ac:graphicFrameMk id="2" creationId="{95410EE2-7B60-2C47-8F1A-588D602EF6A2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B8EFA5-2ACA-024F-A541-7E568414EA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E92447B-11B9-0A4F-B747-14A0F23946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377D494-D881-8A41-B914-AF1DB4915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31/10/2020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BD8D21-3C4D-704E-B0B6-26B4EE65E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46EFAA-C89D-714C-9B05-DBA8B2A5E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3177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07B670-DA86-C040-B048-96F41C394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12D1F23-5097-414B-BC3B-9BF4B2AECF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483F5D-AEF6-1340-9F16-63B85157E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31/10/2020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FA8268C-580A-7244-872C-41053D197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18B3066-A07F-0B47-89DB-D317625FD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5677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B1EDAFE-2CAF-2D48-8DD4-49CBE27F11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39E146B-3DCC-A345-AFBE-FD759819C0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D0AAA08-7059-4B40-BA3E-BAA2AA9F8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31/10/2020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BF959EB-8E57-DA4C-99FE-05A760CC8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15005D-82AC-714C-BE33-F0453DDE1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8886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73FAC7-848C-634F-9800-206140645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1B1B5A-D768-B24B-8AB6-D085DE123F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614FCAD-1B43-8649-8F3F-A628DEA53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31/10/2020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E89CB1F-6A9E-624E-A1F1-41947BA3A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E375CFF-76BD-5D41-A4B6-EC43EDAF3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0330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AD7F59-2725-2347-AD32-65EF95861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87FB628-E6AF-9C4A-8538-16FA6088A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6DC9AC7-3A51-E441-B523-28E2194CA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31/10/2020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50EA955-6301-BE49-B3BC-C6C8ED3C9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DD50D7-D950-4840-B3E0-9C455264B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1076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7B69BD-7B12-0840-BC8B-0A39EC7FD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38D5678-8995-A540-9064-91FCF31250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6FF5396-A628-2F40-899C-0547B20448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C8D951C-BEFC-F94D-BFE9-32AACB484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31/10/2020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BBF072-7210-E146-90D9-ECD6638B9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A5C5AA9-80DD-9C49-88D4-322057EDD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3798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0840A8-708F-0A46-969C-56BCFEECB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65EDD3A-A2F1-E040-AA81-5758E4050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CD47B3D-4DC2-2147-B72D-775E68B17D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B8C7499-BB05-0F49-9909-917208B952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699798F-95E4-DC49-AD18-EA76C9DE2C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736CCD5-0435-4341-AF91-BF7CC5705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31/10/2020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91CEE3D-D065-4348-A1B0-FC5170CA8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C289044-A099-3642-B516-5173E8477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8933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33DC25-E245-7F42-8E1F-E22587370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45FC91-20F9-D641-BD18-416D44709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31/10/2020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595857B-C901-5048-AC87-6D708B539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B883864-2D0F-424A-A85F-FB904DB62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9665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69033F3-7171-7F4D-8E1C-D563C1EC0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31/10/2020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C76B7FC-F7D1-8C42-ADC0-10A8750F1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07FAF6A-867C-494A-BA07-8738E1061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6080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A9B567-EAC7-954B-85AF-28DBE542A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3DB188-A907-8C4E-83ED-9B989C76DE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263C7A3-4241-8347-A55A-85B831EA3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B0E36E-A769-2F4A-A223-3E52A9FB5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31/10/2020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DA149AD-FEBC-EE45-9D6B-046398D3D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372DE40-9388-E940-B0E7-7C406A4DE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929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76D127-D29E-0647-9D1C-C41FE62CD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C5BB22C-51D0-434F-B7D6-70B1CBB222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18B31A0-174F-6D42-871B-179EAAF5C7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BCBFA3-168D-464B-A5B4-412B2517B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31/10/2020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41DAF1C-C08C-9643-9C13-73D973F8E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A72B3F-2159-DC40-944B-A3C9B4BDD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4431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ED146BD-E9AE-4C4C-AEEF-1142C39D3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BDC9959-6DE8-0B40-8C62-55A02AAED2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0E4B436-4CC5-6A43-8203-E50B19AE8C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EE97F-762D-8249-AD41-83FFC5D60ABF}" type="datetimeFigureOut">
              <a:rPr lang="es-MX" smtClean="0"/>
              <a:t>31/10/2020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E6A3926-3AD6-A742-8B01-95C0449BED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A3303D2-B257-F04E-8F91-D16A0181EF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3649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8A7824D-984C-F240-A3B2-CB946498429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06" b="16603"/>
          <a:stretch>
            <a:fillRect/>
          </a:stretch>
        </p:blipFill>
        <p:spPr bwMode="auto">
          <a:xfrm>
            <a:off x="483577" y="-11282"/>
            <a:ext cx="11122267" cy="121554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95410EE2-7B60-2C47-8F1A-588D602EF6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559734"/>
              </p:ext>
            </p:extLst>
          </p:nvPr>
        </p:nvGraphicFramePr>
        <p:xfrm>
          <a:off x="714374" y="1204260"/>
          <a:ext cx="10935434" cy="85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01921">
                  <a:extLst>
                    <a:ext uri="{9D8B030D-6E8A-4147-A177-3AD203B41FA5}">
                      <a16:colId xmlns:a16="http://schemas.microsoft.com/office/drawing/2014/main" val="980699428"/>
                    </a:ext>
                  </a:extLst>
                </a:gridCol>
                <a:gridCol w="4466963">
                  <a:extLst>
                    <a:ext uri="{9D8B030D-6E8A-4147-A177-3AD203B41FA5}">
                      <a16:colId xmlns:a16="http://schemas.microsoft.com/office/drawing/2014/main" val="2744293991"/>
                    </a:ext>
                  </a:extLst>
                </a:gridCol>
                <a:gridCol w="3066550">
                  <a:extLst>
                    <a:ext uri="{9D8B030D-6E8A-4147-A177-3AD203B41FA5}">
                      <a16:colId xmlns:a16="http://schemas.microsoft.com/office/drawing/2014/main" val="16956719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AREA ESPECIFICA</a:t>
                      </a:r>
                      <a:endParaRPr lang="es-MX" sz="1000">
                        <a:effectLst/>
                      </a:endParaRPr>
                    </a:p>
                    <a:p>
                      <a:pPr algn="ctr"/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NOMBRE Y DESCRIPCION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CLAVE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39718580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</a:endParaRPr>
                    </a:p>
                    <a:p>
                      <a:pPr algn="ctr"/>
                      <a:r>
                        <a:rPr lang="es-ES_tradnl" sz="1000">
                          <a:effectLst/>
                        </a:rPr>
                        <a:t>TODA LA COMPAÑIA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>
                          <a:effectLst/>
                        </a:rPr>
                        <a:t> OBJETIVOS D</a:t>
                      </a:r>
                      <a:r>
                        <a:rPr lang="es-MX" sz="1800">
                          <a:effectLst/>
                        </a:rPr>
                        <a:t>E </a:t>
                      </a:r>
                      <a:r>
                        <a:rPr lang="es-ES" sz="1800">
                          <a:effectLst/>
                        </a:rPr>
                        <a:t>CALIDAD, SEGURIDAD E HIGIENE 2020</a:t>
                      </a:r>
                      <a:endParaRPr lang="es-MX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</a:endParaRPr>
                    </a:p>
                    <a:p>
                      <a:pPr algn="ctr"/>
                      <a:r>
                        <a:rPr lang="es-ES" sz="1100">
                          <a:effectLst/>
                        </a:rPr>
                        <a:t>GER-P02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1975642487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E8341859-FC42-AD4E-9F0E-4C357FDD20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1775885"/>
              </p:ext>
            </p:extLst>
          </p:nvPr>
        </p:nvGraphicFramePr>
        <p:xfrm>
          <a:off x="714375" y="5923818"/>
          <a:ext cx="10935434" cy="8572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2154">
                  <a:extLst>
                    <a:ext uri="{9D8B030D-6E8A-4147-A177-3AD203B41FA5}">
                      <a16:colId xmlns:a16="http://schemas.microsoft.com/office/drawing/2014/main" val="234567327"/>
                    </a:ext>
                  </a:extLst>
                </a:gridCol>
                <a:gridCol w="821222">
                  <a:extLst>
                    <a:ext uri="{9D8B030D-6E8A-4147-A177-3AD203B41FA5}">
                      <a16:colId xmlns:a16="http://schemas.microsoft.com/office/drawing/2014/main" val="3997690496"/>
                    </a:ext>
                  </a:extLst>
                </a:gridCol>
                <a:gridCol w="2721185">
                  <a:extLst>
                    <a:ext uri="{9D8B030D-6E8A-4147-A177-3AD203B41FA5}">
                      <a16:colId xmlns:a16="http://schemas.microsoft.com/office/drawing/2014/main" val="593376868"/>
                    </a:ext>
                  </a:extLst>
                </a:gridCol>
                <a:gridCol w="2442375">
                  <a:extLst>
                    <a:ext uri="{9D8B030D-6E8A-4147-A177-3AD203B41FA5}">
                      <a16:colId xmlns:a16="http://schemas.microsoft.com/office/drawing/2014/main" val="2856357404"/>
                    </a:ext>
                  </a:extLst>
                </a:gridCol>
                <a:gridCol w="2956400">
                  <a:extLst>
                    <a:ext uri="{9D8B030D-6E8A-4147-A177-3AD203B41FA5}">
                      <a16:colId xmlns:a16="http://schemas.microsoft.com/office/drawing/2014/main" val="4214565487"/>
                    </a:ext>
                  </a:extLst>
                </a:gridCol>
                <a:gridCol w="812098">
                  <a:extLst>
                    <a:ext uri="{9D8B030D-6E8A-4147-A177-3AD203B41FA5}">
                      <a16:colId xmlns:a16="http://schemas.microsoft.com/office/drawing/2014/main" val="1592793848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marR="228600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FECHA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  <a:tab pos="945515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LETRA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  <a:tab pos="945515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ELABORADO POR: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REVISADO POR: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APROBADO POR: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PAGINA 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35682812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s-ES" sz="1000">
                          <a:effectLst/>
                        </a:rPr>
                        <a:t>ENE</a:t>
                      </a:r>
                      <a:r>
                        <a:rPr lang="es-ES_tradnl" sz="1000">
                          <a:effectLst/>
                        </a:rPr>
                        <a:t> </a:t>
                      </a:r>
                      <a:r>
                        <a:rPr lang="es-ES" sz="1000">
                          <a:effectLst/>
                        </a:rPr>
                        <a:t>2016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200" b="1">
                          <a:effectLst/>
                        </a:rPr>
                        <a:t>A</a:t>
                      </a:r>
                      <a:endParaRPr lang="es-MX" sz="10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Arturo Mercado Guijarro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000">
                          <a:effectLst/>
                        </a:rPr>
                        <a:t>Arturo Mercado Barquín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000">
                          <a:effectLst/>
                        </a:rPr>
                        <a:t>Porfirio Mercado 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" sz="1000">
                          <a:effectLst/>
                        </a:rPr>
                        <a:t>1</a:t>
                      </a:r>
                      <a:r>
                        <a:rPr lang="es-ES_tradnl" sz="1000">
                          <a:effectLst/>
                        </a:rPr>
                        <a:t>de </a:t>
                      </a:r>
                      <a:r>
                        <a:rPr lang="es-ES" sz="1000">
                          <a:effectLst/>
                        </a:rPr>
                        <a:t>1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414887046"/>
                  </a:ext>
                </a:extLst>
              </a:tr>
              <a:tr h="291465">
                <a:tc>
                  <a:txBody>
                    <a:bodyPr/>
                    <a:lstStyle/>
                    <a:p>
                      <a:pPr marL="449580" indent="-449580"/>
                      <a:r>
                        <a:rPr lang="es-ES_tradnl" sz="1000">
                          <a:effectLst/>
                        </a:rPr>
                        <a:t> </a:t>
                      </a:r>
                      <a:r>
                        <a:rPr lang="es-ES" sz="1000">
                          <a:effectLst/>
                        </a:rPr>
                        <a:t>ENE 2020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>
                          <a:effectLst/>
                        </a:rPr>
                        <a:t>B</a:t>
                      </a:r>
                      <a:r>
                        <a:rPr lang="es-ES_tradnl" sz="12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2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3312853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49580" indent="-449580"/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2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Gerente de Proyectos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000">
                          <a:effectLst/>
                        </a:rPr>
                        <a:t>Dirección Operaciones 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000">
                          <a:effectLst/>
                        </a:rPr>
                        <a:t>Director de Comercial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2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767434988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2DE2EE68-4318-764B-9C08-1194DBC63BDA}"/>
              </a:ext>
            </a:extLst>
          </p:cNvPr>
          <p:cNvSpPr txBox="1"/>
          <p:nvPr/>
        </p:nvSpPr>
        <p:spPr>
          <a:xfrm>
            <a:off x="714374" y="2278310"/>
            <a:ext cx="1093543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1.- 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Incremento de ventas de 60,000 lts. Mes a 100,000 </a:t>
            </a:r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lts/mes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implementando nuestras  estrategias de crecimiento</a:t>
            </a:r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- 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accidentes e incidentes 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intensificando el análisis de incidentes y el </a:t>
            </a:r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cumplimiento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continuo de las actividades del 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sistema de </a:t>
            </a:r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Seguridad e Higiene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- 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Mejorar la atención a clientes optimizando los servicios posventa.</a:t>
            </a:r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- 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Cumplimiento a entregas del 100% mejorando la estimación de requerimientos mediante el Forecast y SPANCOP.</a:t>
            </a:r>
            <a:endParaRPr lang="es-ES" sz="180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Reducción del gasto de venta en 10% implementando proyectos de valor.</a:t>
            </a:r>
            <a:endParaRPr lang="es-ES" sz="180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- </a:t>
            </a:r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Mejorar la capacidad  técnica de la gente implementando al 100% el programa de capacitación. </a:t>
            </a:r>
          </a:p>
          <a:p>
            <a:pPr lvl="0"/>
            <a:r>
              <a:rPr lang="es-MX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100% de cumplimiento a visitas a cliente. </a:t>
            </a:r>
          </a:p>
          <a:p>
            <a:pPr algn="l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89587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</Words>
  <Application>Microsoft Office PowerPoint</Application>
  <PresentationFormat>Panorámica</PresentationFormat>
  <Paragraphs>40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Arturo Mercado</dc:creator>
  <cp:lastModifiedBy>Oscar Monroy</cp:lastModifiedBy>
  <cp:revision>6</cp:revision>
  <cp:lastPrinted>2020-10-31T19:45:29Z</cp:lastPrinted>
  <dcterms:created xsi:type="dcterms:W3CDTF">2020-09-30T22:37:06Z</dcterms:created>
  <dcterms:modified xsi:type="dcterms:W3CDTF">2020-10-31T19:46:28Z</dcterms:modified>
</cp:coreProperties>
</file>